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Genty Sans" panose="020B0604020202020204" charset="0"/>
      <p:regular r:id="rId10"/>
    </p:embeddedFont>
    <p:embeddedFont>
      <p:font typeface="JA Jayagiri Sans Rough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3.sv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19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</p:sp>
      <p:sp>
        <p:nvSpPr>
          <p:cNvPr id="3" name="Freeform 3"/>
          <p:cNvSpPr/>
          <p:nvPr/>
        </p:nvSpPr>
        <p:spPr>
          <a:xfrm rot="-279899">
            <a:off x="-81648" y="6197140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3" y="0"/>
                </a:lnTo>
                <a:lnTo>
                  <a:pt x="18925033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4" name="Freeform 4"/>
          <p:cNvSpPr/>
          <p:nvPr/>
        </p:nvSpPr>
        <p:spPr>
          <a:xfrm rot="-279899">
            <a:off x="70753" y="657345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4" y="0"/>
                </a:lnTo>
                <a:lnTo>
                  <a:pt x="18925034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2845" y="3222354"/>
            <a:ext cx="16922310" cy="181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8"/>
              </a:lnSpc>
            </a:pPr>
            <a:r>
              <a:rPr lang="en-US" sz="13969" spc="-949" dirty="0" err="1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PyDrom</a:t>
            </a:r>
            <a:endParaRPr lang="en-US" sz="13969" spc="-949" dirty="0">
              <a:solidFill>
                <a:srgbClr val="545454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6" name="Freeform 6"/>
          <p:cNvSpPr/>
          <p:nvPr/>
        </p:nvSpPr>
        <p:spPr>
          <a:xfrm rot="-267183" flipH="1" flipV="1">
            <a:off x="-487276" y="-213464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67183" flipH="1" flipV="1">
            <a:off x="-487275" y="-2589458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4568" y="6161485"/>
            <a:ext cx="3309136" cy="2117847"/>
          </a:xfrm>
          <a:custGeom>
            <a:avLst/>
            <a:gdLst/>
            <a:ahLst/>
            <a:cxnLst/>
            <a:rect l="l" t="t" r="r" b="b"/>
            <a:pathLst>
              <a:path w="3309136" h="2117847">
                <a:moveTo>
                  <a:pt x="0" y="0"/>
                </a:moveTo>
                <a:lnTo>
                  <a:pt x="3309136" y="0"/>
                </a:lnTo>
                <a:lnTo>
                  <a:pt x="3309136" y="2117847"/>
                </a:lnTo>
                <a:lnTo>
                  <a:pt x="0" y="2117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159269">
            <a:off x="1535839" y="7683196"/>
            <a:ext cx="1437893" cy="1682640"/>
          </a:xfrm>
          <a:custGeom>
            <a:avLst/>
            <a:gdLst/>
            <a:ahLst/>
            <a:cxnLst/>
            <a:rect l="l" t="t" r="r" b="b"/>
            <a:pathLst>
              <a:path w="1437893" h="1682640">
                <a:moveTo>
                  <a:pt x="0" y="0"/>
                </a:moveTo>
                <a:lnTo>
                  <a:pt x="1437892" y="0"/>
                </a:lnTo>
                <a:lnTo>
                  <a:pt x="1437892" y="1682641"/>
                </a:lnTo>
                <a:lnTo>
                  <a:pt x="0" y="1682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544061" y="1950286"/>
            <a:ext cx="2216005" cy="1543145"/>
          </a:xfrm>
          <a:custGeom>
            <a:avLst/>
            <a:gdLst/>
            <a:ahLst/>
            <a:cxnLst/>
            <a:rect l="l" t="t" r="r" b="b"/>
            <a:pathLst>
              <a:path w="2216005" h="1543145">
                <a:moveTo>
                  <a:pt x="0" y="0"/>
                </a:moveTo>
                <a:lnTo>
                  <a:pt x="2216005" y="0"/>
                </a:lnTo>
                <a:lnTo>
                  <a:pt x="2216005" y="1543145"/>
                </a:lnTo>
                <a:lnTo>
                  <a:pt x="0" y="1543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49019">
            <a:off x="14276834" y="2730732"/>
            <a:ext cx="2966463" cy="2308448"/>
          </a:xfrm>
          <a:custGeom>
            <a:avLst/>
            <a:gdLst/>
            <a:ahLst/>
            <a:cxnLst/>
            <a:rect l="l" t="t" r="r" b="b"/>
            <a:pathLst>
              <a:path w="2966463" h="2308448">
                <a:moveTo>
                  <a:pt x="0" y="0"/>
                </a:moveTo>
                <a:lnTo>
                  <a:pt x="2966463" y="0"/>
                </a:lnTo>
                <a:lnTo>
                  <a:pt x="2966463" y="2308448"/>
                </a:lnTo>
                <a:lnTo>
                  <a:pt x="0" y="2308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349021" y="2194796"/>
            <a:ext cx="1256134" cy="2597270"/>
          </a:xfrm>
          <a:custGeom>
            <a:avLst/>
            <a:gdLst/>
            <a:ahLst/>
            <a:cxnLst/>
            <a:rect l="l" t="t" r="r" b="b"/>
            <a:pathLst>
              <a:path w="1256134" h="2597270">
                <a:moveTo>
                  <a:pt x="0" y="0"/>
                </a:moveTo>
                <a:lnTo>
                  <a:pt x="1256134" y="0"/>
                </a:lnTo>
                <a:lnTo>
                  <a:pt x="1256134" y="2597270"/>
                </a:lnTo>
                <a:lnTo>
                  <a:pt x="0" y="25972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30625">
            <a:off x="3400492" y="7811919"/>
            <a:ext cx="1372470" cy="1515780"/>
          </a:xfrm>
          <a:custGeom>
            <a:avLst/>
            <a:gdLst/>
            <a:ahLst/>
            <a:cxnLst/>
            <a:rect l="l" t="t" r="r" b="b"/>
            <a:pathLst>
              <a:path w="1372470" h="1515780">
                <a:moveTo>
                  <a:pt x="0" y="0"/>
                </a:moveTo>
                <a:lnTo>
                  <a:pt x="1372470" y="0"/>
                </a:lnTo>
                <a:lnTo>
                  <a:pt x="1372470" y="1515780"/>
                </a:lnTo>
                <a:lnTo>
                  <a:pt x="0" y="15157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14373" y="6594746"/>
            <a:ext cx="8721737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ru-RU" sz="3999" b="1" dirty="0">
                <a:solidFill>
                  <a:srgbClr val="545454"/>
                </a:solidFill>
                <a:latin typeface="Genty Sans"/>
                <a:ea typeface="Genty Sans"/>
                <a:cs typeface="Genty Sans"/>
                <a:sym typeface="Genty Sans"/>
              </a:rPr>
              <a:t>Гришко Александр Михайлович</a:t>
            </a:r>
            <a:endParaRPr lang="en-US" sz="3999" b="1" dirty="0">
              <a:solidFill>
                <a:srgbClr val="545454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633" y="2058571"/>
            <a:ext cx="12087106" cy="7331523"/>
          </a:xfrm>
          <a:custGeom>
            <a:avLst/>
            <a:gdLst/>
            <a:ahLst/>
            <a:cxnLst/>
            <a:rect l="l" t="t" r="r" b="b"/>
            <a:pathLst>
              <a:path w="12087106" h="7331523">
                <a:moveTo>
                  <a:pt x="0" y="0"/>
                </a:moveTo>
                <a:lnTo>
                  <a:pt x="12087106" y="0"/>
                </a:lnTo>
                <a:lnTo>
                  <a:pt x="12087106" y="7331523"/>
                </a:lnTo>
                <a:lnTo>
                  <a:pt x="0" y="7331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65490" y="2293460"/>
            <a:ext cx="2670879" cy="4114800"/>
          </a:xfrm>
          <a:custGeom>
            <a:avLst/>
            <a:gdLst/>
            <a:ahLst/>
            <a:cxnLst/>
            <a:rect l="l" t="t" r="r" b="b"/>
            <a:pathLst>
              <a:path w="2670879" h="4114800">
                <a:moveTo>
                  <a:pt x="0" y="0"/>
                </a:moveTo>
                <a:lnTo>
                  <a:pt x="2670879" y="0"/>
                </a:lnTo>
                <a:lnTo>
                  <a:pt x="2670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35108" y="3860841"/>
            <a:ext cx="9503304" cy="366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Идея проекта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Создать программу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содержащую задачи и систему для </a:t>
            </a:r>
            <a:r>
              <a:rPr lang="ru-RU" sz="2693" b="1" u="none" spc="161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тестировки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их решения 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endParaRPr lang="en-US" sz="2693" b="1" u="none" spc="161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Для каких задач создан</a:t>
            </a:r>
            <a:r>
              <a:rPr lang="en-US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Проект создан для улучшения навыка</a:t>
            </a:r>
            <a:r>
              <a:rPr lang="en-US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</a:t>
            </a: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разработки и реализации алгоритмов для решения определенных задач</a:t>
            </a:r>
            <a:endParaRPr lang="en-US" sz="2693" b="1" u="none" spc="161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43000"/>
            <a:ext cx="7766680" cy="107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5"/>
              </a:lnSpc>
            </a:pPr>
            <a:r>
              <a:rPr lang="ru-RU" sz="8199" b="1" spc="-467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Введение</a:t>
            </a:r>
            <a:endParaRPr lang="en-US" sz="8199" b="1" spc="-467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341696" y="1755119"/>
            <a:ext cx="6940495" cy="10097505"/>
          </a:xfrm>
          <a:custGeom>
            <a:avLst/>
            <a:gdLst/>
            <a:ahLst/>
            <a:cxnLst/>
            <a:rect l="l" t="t" r="r" b="b"/>
            <a:pathLst>
              <a:path w="6940495" h="10097505">
                <a:moveTo>
                  <a:pt x="0" y="0"/>
                </a:moveTo>
                <a:lnTo>
                  <a:pt x="6940495" y="0"/>
                </a:lnTo>
                <a:lnTo>
                  <a:pt x="6940495" y="10097505"/>
                </a:lnTo>
                <a:lnTo>
                  <a:pt x="0" y="1009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146">
            <a:off x="14051026" y="2615068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5" y="0"/>
                </a:lnTo>
                <a:lnTo>
                  <a:pt x="975205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79641" y="4506822"/>
            <a:ext cx="967917" cy="967917"/>
          </a:xfrm>
          <a:custGeom>
            <a:avLst/>
            <a:gdLst/>
            <a:ahLst/>
            <a:cxnLst/>
            <a:rect l="l" t="t" r="r" b="b"/>
            <a:pathLst>
              <a:path w="967917" h="967917">
                <a:moveTo>
                  <a:pt x="0" y="0"/>
                </a:moveTo>
                <a:lnTo>
                  <a:pt x="967918" y="0"/>
                </a:lnTo>
                <a:lnTo>
                  <a:pt x="967918" y="967918"/>
                </a:lnTo>
                <a:lnTo>
                  <a:pt x="0" y="967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60647" y="559086"/>
            <a:ext cx="1978665" cy="1784396"/>
          </a:xfrm>
          <a:custGeom>
            <a:avLst/>
            <a:gdLst/>
            <a:ahLst/>
            <a:cxnLst/>
            <a:rect l="l" t="t" r="r" b="b"/>
            <a:pathLst>
              <a:path w="1978665" h="1784396">
                <a:moveTo>
                  <a:pt x="0" y="0"/>
                </a:moveTo>
                <a:lnTo>
                  <a:pt x="1978665" y="0"/>
                </a:lnTo>
                <a:lnTo>
                  <a:pt x="1978665" y="1784396"/>
                </a:lnTo>
                <a:lnTo>
                  <a:pt x="0" y="1784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45101" flipH="1">
            <a:off x="11724802" y="4307221"/>
            <a:ext cx="1914107" cy="1513341"/>
          </a:xfrm>
          <a:custGeom>
            <a:avLst/>
            <a:gdLst/>
            <a:ahLst/>
            <a:cxnLst/>
            <a:rect l="l" t="t" r="r" b="b"/>
            <a:pathLst>
              <a:path w="1914107" h="1513341">
                <a:moveTo>
                  <a:pt x="1914107" y="0"/>
                </a:moveTo>
                <a:lnTo>
                  <a:pt x="0" y="0"/>
                </a:lnTo>
                <a:lnTo>
                  <a:pt x="0" y="1513342"/>
                </a:lnTo>
                <a:lnTo>
                  <a:pt x="1914107" y="1513342"/>
                </a:lnTo>
                <a:lnTo>
                  <a:pt x="191410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20116" y="2186537"/>
            <a:ext cx="1825831" cy="1910522"/>
          </a:xfrm>
          <a:custGeom>
            <a:avLst/>
            <a:gdLst/>
            <a:ahLst/>
            <a:cxnLst/>
            <a:rect l="l" t="t" r="r" b="b"/>
            <a:pathLst>
              <a:path w="1825831" h="1910522">
                <a:moveTo>
                  <a:pt x="0" y="0"/>
                </a:moveTo>
                <a:lnTo>
                  <a:pt x="1825831" y="0"/>
                </a:lnTo>
                <a:lnTo>
                  <a:pt x="1825831" y="1910522"/>
                </a:lnTo>
                <a:lnTo>
                  <a:pt x="0" y="19105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75997" y="723262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52167" y="6012071"/>
            <a:ext cx="910976" cy="1733692"/>
          </a:xfrm>
          <a:custGeom>
            <a:avLst/>
            <a:gdLst/>
            <a:ahLst/>
            <a:cxnLst/>
            <a:rect l="l" t="t" r="r" b="b"/>
            <a:pathLst>
              <a:path w="910976" h="1733692">
                <a:moveTo>
                  <a:pt x="0" y="0"/>
                </a:moveTo>
                <a:lnTo>
                  <a:pt x="910976" y="0"/>
                </a:lnTo>
                <a:lnTo>
                  <a:pt x="910976" y="1733692"/>
                </a:lnTo>
                <a:lnTo>
                  <a:pt x="0" y="17336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75997" y="639131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59781" y="7783324"/>
            <a:ext cx="1679531" cy="1797164"/>
          </a:xfrm>
          <a:custGeom>
            <a:avLst/>
            <a:gdLst/>
            <a:ahLst/>
            <a:cxnLst/>
            <a:rect l="l" t="t" r="r" b="b"/>
            <a:pathLst>
              <a:path w="1679531" h="1797164">
                <a:moveTo>
                  <a:pt x="0" y="0"/>
                </a:moveTo>
                <a:lnTo>
                  <a:pt x="1679531" y="0"/>
                </a:lnTo>
                <a:lnTo>
                  <a:pt x="1679531" y="1797164"/>
                </a:lnTo>
                <a:lnTo>
                  <a:pt x="0" y="17971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75997" y="828309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14514816" y="1648584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5" name="AutoShape 15"/>
          <p:cNvSpPr/>
          <p:nvPr/>
        </p:nvSpPr>
        <p:spPr>
          <a:xfrm>
            <a:off x="14538629" y="3551572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6" name="AutoShape 16"/>
          <p:cNvSpPr/>
          <p:nvPr/>
        </p:nvSpPr>
        <p:spPr>
          <a:xfrm>
            <a:off x="14562441" y="5454560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7" name="AutoShape 17"/>
          <p:cNvSpPr/>
          <p:nvPr/>
        </p:nvSpPr>
        <p:spPr>
          <a:xfrm>
            <a:off x="14586254" y="7357549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1072533" y="1552299"/>
            <a:ext cx="8071965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ru-RU" sz="7200" spc="-422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Описание реализации</a:t>
            </a:r>
            <a:endParaRPr lang="en-US" sz="7200" spc="-422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97707" y="4222068"/>
            <a:ext cx="8474489" cy="563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Структуры и описание проекта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  <a:endParaRPr lang="ru-RU" sz="2486" u="none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Главный класс от </a:t>
            </a:r>
            <a:r>
              <a:rPr lang="ru-RU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которог</a:t>
            </a: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будут наследоваться все другие классы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WindowMaker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Приветственное окно 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Greet</a:t>
            </a:r>
            <a:endParaRPr lang="ru-RU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Основное окно с выбором задач 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Main</a:t>
            </a:r>
            <a:endParaRPr lang="ru-RU" sz="2486" u="none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Окно с написание </a:t>
            </a:r>
            <a:r>
              <a:rPr lang="ru-RU" sz="2486" u="none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прогрмаммы</a:t>
            </a: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Workspace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Окно с условием 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Condition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Класс пользовательское исключение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на случай если в коде пользователя много </a:t>
            </a:r>
            <a:r>
              <a:rPr lang="ru-RU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инпутов</a:t>
            </a: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InputException</a:t>
            </a:r>
            <a:b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</a:br>
            <a:endParaRPr lang="ru-RU" sz="2486" u="none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Какие технологии использовались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Sys, </a:t>
            </a:r>
            <a:r>
              <a:rPr lang="en-US" sz="2486" u="none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os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 requests, product, random, </a:t>
            </a:r>
            <a:r>
              <a:rPr lang="en-US" sz="2486" u="none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deepcopy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 PIL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76350"/>
            <a:ext cx="9177371" cy="111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9"/>
              </a:lnSpc>
            </a:pPr>
            <a:r>
              <a:rPr lang="ru-RU" sz="8999" spc="-422" dirty="0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Заключение</a:t>
            </a:r>
            <a:endParaRPr lang="en-US" sz="8999" spc="-422" dirty="0">
              <a:solidFill>
                <a:srgbClr val="545454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99323" y="1709730"/>
            <a:ext cx="12030666" cy="7297289"/>
          </a:xfrm>
          <a:custGeom>
            <a:avLst/>
            <a:gdLst/>
            <a:ahLst/>
            <a:cxnLst/>
            <a:rect l="l" t="t" r="r" b="b"/>
            <a:pathLst>
              <a:path w="12030666" h="7297289">
                <a:moveTo>
                  <a:pt x="0" y="0"/>
                </a:moveTo>
                <a:lnTo>
                  <a:pt x="12030667" y="0"/>
                </a:lnTo>
                <a:lnTo>
                  <a:pt x="12030667" y="7297290"/>
                </a:lnTo>
                <a:lnTo>
                  <a:pt x="0" y="729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83728" y="2663831"/>
            <a:ext cx="3235518" cy="4459987"/>
          </a:xfrm>
          <a:custGeom>
            <a:avLst/>
            <a:gdLst/>
            <a:ahLst/>
            <a:cxnLst/>
            <a:rect l="l" t="t" r="r" b="b"/>
            <a:pathLst>
              <a:path w="3235518" h="4459987">
                <a:moveTo>
                  <a:pt x="0" y="0"/>
                </a:moveTo>
                <a:lnTo>
                  <a:pt x="3235518" y="0"/>
                </a:lnTo>
                <a:lnTo>
                  <a:pt x="3235518" y="4459987"/>
                </a:lnTo>
                <a:lnTo>
                  <a:pt x="0" y="445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33311" flipH="1">
            <a:off x="11753497" y="1523921"/>
            <a:ext cx="2005767" cy="1487915"/>
          </a:xfrm>
          <a:custGeom>
            <a:avLst/>
            <a:gdLst/>
            <a:ahLst/>
            <a:cxnLst/>
            <a:rect l="l" t="t" r="r" b="b"/>
            <a:pathLst>
              <a:path w="2005767" h="1487915">
                <a:moveTo>
                  <a:pt x="2005767" y="0"/>
                </a:moveTo>
                <a:lnTo>
                  <a:pt x="0" y="0"/>
                </a:lnTo>
                <a:lnTo>
                  <a:pt x="0" y="1487914"/>
                </a:lnTo>
                <a:lnTo>
                  <a:pt x="2005767" y="1487914"/>
                </a:lnTo>
                <a:lnTo>
                  <a:pt x="200576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08095" y="4160880"/>
            <a:ext cx="4033909" cy="4509451"/>
          </a:xfrm>
          <a:custGeom>
            <a:avLst/>
            <a:gdLst/>
            <a:ahLst/>
            <a:cxnLst/>
            <a:rect l="l" t="t" r="r" b="b"/>
            <a:pathLst>
              <a:path w="4033909" h="4509451">
                <a:moveTo>
                  <a:pt x="0" y="0"/>
                </a:moveTo>
                <a:lnTo>
                  <a:pt x="4033909" y="0"/>
                </a:lnTo>
                <a:lnTo>
                  <a:pt x="4033909" y="4509451"/>
                </a:lnTo>
                <a:lnTo>
                  <a:pt x="0" y="4509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37070" y="3646462"/>
            <a:ext cx="9458929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endParaRPr lang="ru-RU" sz="2681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r>
              <a:rPr lang="ru-RU" sz="2681" u="none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Данный прое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кт можно развить путем улучшения тестирующей системы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 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добавление в него теоретического материала и задач</a:t>
            </a:r>
            <a:endParaRPr lang="en-US" sz="2681" u="none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9" name="Freeform 9"/>
          <p:cNvSpPr/>
          <p:nvPr/>
        </p:nvSpPr>
        <p:spPr>
          <a:xfrm rot="935052">
            <a:off x="13020098" y="4100716"/>
            <a:ext cx="1962777" cy="2239684"/>
          </a:xfrm>
          <a:custGeom>
            <a:avLst/>
            <a:gdLst/>
            <a:ahLst/>
            <a:cxnLst/>
            <a:rect l="l" t="t" r="r" b="b"/>
            <a:pathLst>
              <a:path w="1962777" h="2239684">
                <a:moveTo>
                  <a:pt x="0" y="0"/>
                </a:moveTo>
                <a:lnTo>
                  <a:pt x="1962778" y="0"/>
                </a:lnTo>
                <a:lnTo>
                  <a:pt x="1962778" y="2239683"/>
                </a:lnTo>
                <a:lnTo>
                  <a:pt x="0" y="2239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1394194">
            <a:off x="12714979" y="3832988"/>
            <a:ext cx="2831357" cy="95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7"/>
              </a:lnSpc>
            </a:pPr>
            <a:r>
              <a:rPr lang="en-US" sz="7630" spc="-358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Done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122</Words>
  <Application>Microsoft Office PowerPoint</Application>
  <PresentationFormat>Произвольный</PresentationFormat>
  <Paragraphs>23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Genty Sans</vt:lpstr>
      <vt:lpstr>Calibri</vt:lpstr>
      <vt:lpstr>Arial</vt:lpstr>
      <vt:lpstr>JA Jayagiri Sans Rough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White Cute Retro Project Presentation</dc:title>
  <cp:lastModifiedBy>Григорий Гришко</cp:lastModifiedBy>
  <cp:revision>11</cp:revision>
  <dcterms:created xsi:type="dcterms:W3CDTF">2006-08-16T00:00:00Z</dcterms:created>
  <dcterms:modified xsi:type="dcterms:W3CDTF">2024-11-19T13:11:58Z</dcterms:modified>
  <dc:identifier>DAGWxbtUHSc</dc:identifier>
</cp:coreProperties>
</file>